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65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56" r:id="rId10"/>
    <p:sldId id="264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80" d="100"/>
          <a:sy n="80" d="100"/>
        </p:scale>
        <p:origin x="68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159E8-C1A5-4DEB-9466-2A7A7D5D4E37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CD537-BC73-4CBC-8E23-EA6DDF737AC2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8858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159E8-C1A5-4DEB-9466-2A7A7D5D4E37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CD537-BC73-4CBC-8E23-EA6DDF737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874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159E8-C1A5-4DEB-9466-2A7A7D5D4E37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CD537-BC73-4CBC-8E23-EA6DDF737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814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159E8-C1A5-4DEB-9466-2A7A7D5D4E37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CD537-BC73-4CBC-8E23-EA6DDF737AC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7837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159E8-C1A5-4DEB-9466-2A7A7D5D4E37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CD537-BC73-4CBC-8E23-EA6DDF737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0284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159E8-C1A5-4DEB-9466-2A7A7D5D4E37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CD537-BC73-4CBC-8E23-EA6DDF737AC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952994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159E8-C1A5-4DEB-9466-2A7A7D5D4E37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CD537-BC73-4CBC-8E23-EA6DDF737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7177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159E8-C1A5-4DEB-9466-2A7A7D5D4E37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CD537-BC73-4CBC-8E23-EA6DDF737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46925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159E8-C1A5-4DEB-9466-2A7A7D5D4E37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CD537-BC73-4CBC-8E23-EA6DDF737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4334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159E8-C1A5-4DEB-9466-2A7A7D5D4E37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CD537-BC73-4CBC-8E23-EA6DDF737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967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159E8-C1A5-4DEB-9466-2A7A7D5D4E37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CD537-BC73-4CBC-8E23-EA6DDF737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315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159E8-C1A5-4DEB-9466-2A7A7D5D4E37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CD537-BC73-4CBC-8E23-EA6DDF737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3177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159E8-C1A5-4DEB-9466-2A7A7D5D4E37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CD537-BC73-4CBC-8E23-EA6DDF737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193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159E8-C1A5-4DEB-9466-2A7A7D5D4E37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CD537-BC73-4CBC-8E23-EA6DDF737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6280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159E8-C1A5-4DEB-9466-2A7A7D5D4E37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CD537-BC73-4CBC-8E23-EA6DDF737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749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159E8-C1A5-4DEB-9466-2A7A7D5D4E37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CD537-BC73-4CBC-8E23-EA6DDF737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591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159E8-C1A5-4DEB-9466-2A7A7D5D4E37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CD537-BC73-4CBC-8E23-EA6DDF737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2153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2E159E8-C1A5-4DEB-9466-2A7A7D5D4E37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7ACD537-BC73-4CBC-8E23-EA6DDF737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70273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62075" y="1181101"/>
            <a:ext cx="9305925" cy="3007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региональному проекту «Культура» </a:t>
            </a:r>
            <a:endParaRPr lang="ru-RU" sz="40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ctr"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</a:t>
            </a:r>
            <a: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2019 год запланировано проведение следующих мероприятий:</a:t>
            </a:r>
            <a:endParaRPr lang="ru-RU" sz="4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7262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624" y="0"/>
            <a:ext cx="97007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949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24075" y="1467907"/>
            <a:ext cx="9305924" cy="2865968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СПАСИБО ЗА ВНИМАНИЕ!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4085287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8202" y="0"/>
            <a:ext cx="69412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32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774" y="0"/>
            <a:ext cx="69884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471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5075" y="1981766"/>
            <a:ext cx="7164809" cy="487623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53566" y="433812"/>
            <a:ext cx="9115425" cy="1347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Участие в не менее 1 конкурсе на предоставление грантов (субсидий) некоммерческим организациям, реализующим всероссийские и международные творческие проекты в области музыкального и театрального искусства.</a:t>
            </a:r>
            <a:endParaRPr lang="ru-RU" sz="1400" b="1" dirty="0"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459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074" y="0"/>
            <a:ext cx="97007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02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5959" y="0"/>
            <a:ext cx="69600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5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624" y="0"/>
            <a:ext cx="97007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897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76349" y="923925"/>
            <a:ext cx="9363075" cy="4670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Показатели регионального проекта </a:t>
            </a:r>
            <a:endParaRPr lang="ru-RU" sz="48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4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сфере культуры  </a:t>
            </a:r>
            <a:endParaRPr lang="ru-RU" sz="48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</a:t>
            </a:r>
            <a:r>
              <a:rPr lang="ru-RU" sz="4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 г. Стерлитамак </a:t>
            </a:r>
            <a:endParaRPr lang="ru-RU" sz="48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 11 </a:t>
            </a:r>
            <a:r>
              <a:rPr lang="ru-RU" sz="4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месяцев 2019 год</a:t>
            </a:r>
            <a:endParaRPr lang="ru-RU" sz="4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48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25" y="342900"/>
            <a:ext cx="11125200" cy="617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78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23</TotalTime>
  <Words>62</Words>
  <Application>Microsoft Office PowerPoint</Application>
  <PresentationFormat>Широкоэкранный</PresentationFormat>
  <Paragraphs>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 Black</vt:lpstr>
      <vt:lpstr>Calibri</vt:lpstr>
      <vt:lpstr>Century Gothic</vt:lpstr>
      <vt:lpstr>Times New Roman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 Николаевна Морозова</dc:creator>
  <cp:lastModifiedBy>Ирина Николаевна Морозова</cp:lastModifiedBy>
  <cp:revision>7</cp:revision>
  <dcterms:created xsi:type="dcterms:W3CDTF">2019-12-03T07:34:41Z</dcterms:created>
  <dcterms:modified xsi:type="dcterms:W3CDTF">2019-12-03T07:58:47Z</dcterms:modified>
</cp:coreProperties>
</file>